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7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96" d="100"/>
          <a:sy n="96" d="100"/>
        </p:scale>
        <p:origin x="-89" y="-106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3009152"/>
        <c:axId val="233010688"/>
      </c:lineChart>
      <c:catAx>
        <c:axId val="2330091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3010688"/>
        <c:crosses val="autoZero"/>
        <c:auto val="1"/>
        <c:lblAlgn val="ctr"/>
        <c:lblOffset val="100"/>
        <c:noMultiLvlLbl val="0"/>
      </c:catAx>
      <c:valAx>
        <c:axId val="233010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3009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05392896"/>
        <c:axId val="206627584"/>
      </c:barChart>
      <c:catAx>
        <c:axId val="20539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6627584"/>
        <c:crosses val="autoZero"/>
        <c:auto val="1"/>
        <c:lblAlgn val="ctr"/>
        <c:lblOffset val="100"/>
        <c:noMultiLvlLbl val="0"/>
      </c:catAx>
      <c:valAx>
        <c:axId val="206627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53928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94336"/>
        <c:axId val="206512896"/>
      </c:lineChart>
      <c:catAx>
        <c:axId val="206494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6512896"/>
        <c:crosses val="autoZero"/>
        <c:auto val="1"/>
        <c:lblAlgn val="ctr"/>
        <c:lblOffset val="100"/>
        <c:noMultiLvlLbl val="0"/>
      </c:catAx>
      <c:valAx>
        <c:axId val="2065128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494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235200"/>
        <c:axId val="211237120"/>
      </c:lineChart>
      <c:catAx>
        <c:axId val="21123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11237120"/>
        <c:crosses val="autoZero"/>
        <c:auto val="1"/>
        <c:lblAlgn val="ctr"/>
        <c:lblOffset val="100"/>
        <c:noMultiLvlLbl val="0"/>
      </c:catAx>
      <c:valAx>
        <c:axId val="211237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2352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261312"/>
        <c:axId val="211271680"/>
      </c:lineChart>
      <c:catAx>
        <c:axId val="211261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11271680"/>
        <c:crosses val="autoZero"/>
        <c:auto val="1"/>
        <c:lblAlgn val="ctr"/>
        <c:lblOffset val="100"/>
        <c:noMultiLvlLbl val="0"/>
      </c:catAx>
      <c:valAx>
        <c:axId val="2112716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2613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00128"/>
        <c:axId val="206001664"/>
      </c:lineChart>
      <c:catAx>
        <c:axId val="206000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6001664"/>
        <c:crosses val="autoZero"/>
        <c:auto val="1"/>
        <c:lblAlgn val="ctr"/>
        <c:lblOffset val="1000"/>
        <c:noMultiLvlLbl val="0"/>
      </c:catAx>
      <c:valAx>
        <c:axId val="206001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00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05784192"/>
        <c:axId val="205785728"/>
      </c:barChart>
      <c:catAx>
        <c:axId val="205784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5785728"/>
        <c:crosses val="autoZero"/>
        <c:auto val="1"/>
        <c:lblAlgn val="ctr"/>
        <c:lblOffset val="100"/>
        <c:noMultiLvlLbl val="0"/>
      </c:catAx>
      <c:valAx>
        <c:axId val="205785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578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5901824"/>
        <c:axId val="205903360"/>
      </c:barChart>
      <c:catAx>
        <c:axId val="20590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5903360"/>
        <c:crosses val="autoZero"/>
        <c:auto val="1"/>
        <c:lblAlgn val="ctr"/>
        <c:lblOffset val="100"/>
        <c:noMultiLvlLbl val="0"/>
      </c:catAx>
      <c:valAx>
        <c:axId val="2059033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59018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5944704"/>
        <c:axId val="205946240"/>
      </c:barChart>
      <c:catAx>
        <c:axId val="20594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5946240"/>
        <c:crosses val="autoZero"/>
        <c:auto val="1"/>
        <c:lblAlgn val="ctr"/>
        <c:lblOffset val="100"/>
        <c:noMultiLvlLbl val="0"/>
      </c:catAx>
      <c:valAx>
        <c:axId val="205946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59447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22784"/>
        <c:axId val="206424704"/>
      </c:lineChart>
      <c:catAx>
        <c:axId val="20642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6424704"/>
        <c:crosses val="autoZero"/>
        <c:auto val="1"/>
        <c:lblAlgn val="ctr"/>
        <c:lblOffset val="100"/>
        <c:noMultiLvlLbl val="0"/>
      </c:catAx>
      <c:valAx>
        <c:axId val="206424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64227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6335360"/>
        <c:axId val="206369920"/>
      </c:barChart>
      <c:catAx>
        <c:axId val="20633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6369920"/>
        <c:crosses val="autoZero"/>
        <c:auto val="1"/>
        <c:lblAlgn val="ctr"/>
        <c:lblOffset val="100"/>
        <c:noMultiLvlLbl val="0"/>
      </c:catAx>
      <c:valAx>
        <c:axId val="206369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63353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6104064"/>
        <c:axId val="206105600"/>
      </c:barChart>
      <c:catAx>
        <c:axId val="20610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6105600"/>
        <c:crosses val="autoZero"/>
        <c:auto val="1"/>
        <c:lblAlgn val="ctr"/>
        <c:lblOffset val="100"/>
        <c:noMultiLvlLbl val="0"/>
      </c:catAx>
      <c:valAx>
        <c:axId val="206105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6104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152448"/>
        <c:axId val="206153984"/>
      </c:lineChart>
      <c:catAx>
        <c:axId val="2061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6153984"/>
        <c:crosses val="autoZero"/>
        <c:auto val="1"/>
        <c:lblAlgn val="ctr"/>
        <c:lblOffset val="100"/>
        <c:noMultiLvlLbl val="0"/>
      </c:catAx>
      <c:valAx>
        <c:axId val="206153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6152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22.07.2021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10129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29975</TotalTime>
  <Words>10625</Words>
  <Application>Microsoft Office PowerPoint</Application>
  <PresentationFormat>ユーザー設定</PresentationFormat>
  <Paragraphs>2381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874</cp:revision>
  <dcterms:created xsi:type="dcterms:W3CDTF">2018-06-24T09:54:07Z</dcterms:created>
  <dcterms:modified xsi:type="dcterms:W3CDTF">2021-07-22T12:55:33Z</dcterms:modified>
</cp:coreProperties>
</file>